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2" r:id="rId3"/>
    <p:sldId id="263" r:id="rId4"/>
    <p:sldId id="288" r:id="rId5"/>
    <p:sldId id="264" r:id="rId6"/>
    <p:sldId id="289" r:id="rId7"/>
    <p:sldId id="257" r:id="rId8"/>
    <p:sldId id="275" r:id="rId9"/>
    <p:sldId id="265" r:id="rId10"/>
    <p:sldId id="290" r:id="rId11"/>
    <p:sldId id="276" r:id="rId12"/>
    <p:sldId id="277" r:id="rId13"/>
    <p:sldId id="291" r:id="rId14"/>
    <p:sldId id="258" r:id="rId15"/>
    <p:sldId id="278" r:id="rId16"/>
    <p:sldId id="292" r:id="rId17"/>
    <p:sldId id="267" r:id="rId18"/>
    <p:sldId id="268" r:id="rId19"/>
    <p:sldId id="281" r:id="rId20"/>
    <p:sldId id="280" r:id="rId21"/>
    <p:sldId id="259" r:id="rId22"/>
    <p:sldId id="274" r:id="rId23"/>
    <p:sldId id="269" r:id="rId24"/>
    <p:sldId id="279" r:id="rId25"/>
    <p:sldId id="270" r:id="rId26"/>
    <p:sldId id="260" r:id="rId27"/>
    <p:sldId id="283" r:id="rId28"/>
    <p:sldId id="282" r:id="rId29"/>
    <p:sldId id="271" r:id="rId30"/>
    <p:sldId id="284" r:id="rId31"/>
    <p:sldId id="285" r:id="rId32"/>
    <p:sldId id="261" r:id="rId33"/>
    <p:sldId id="286" r:id="rId34"/>
    <p:sldId id="272" r:id="rId35"/>
    <p:sldId id="287" r:id="rId36"/>
    <p:sldId id="273" r:id="rId37"/>
  </p:sldIdLst>
  <p:sldSz cx="9144000" cy="6858000" type="screen4x3"/>
  <p:notesSz cx="6858000" cy="9144000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bg1"/>
        </a:solidFill>
        <a:latin typeface="Arial Unicode MS" pitchFamily="34" charset="-128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DuGcjZOGDYbrluqEJWEcqg==" hashData="ZmPXLXna7qnaH2yVYWCTP9msgT0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3300"/>
    <a:srgbClr val="FFFF00"/>
    <a:srgbClr val="CFCDB5"/>
    <a:srgbClr val="3C382E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9" autoAdjust="0"/>
  </p:normalViewPr>
  <p:slideViewPr>
    <p:cSldViewPr>
      <p:cViewPr varScale="1">
        <p:scale>
          <a:sx n="52" d="100"/>
          <a:sy n="52" d="100"/>
        </p:scale>
        <p:origin x="-1219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A433415-B457-46CB-A8BF-66AEF524DEEA}" type="datetimeFigureOut">
              <a:rPr lang="en-US"/>
              <a:pPr>
                <a:defRPr/>
              </a:pPr>
              <a:t>11/5/2013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5F78FE2-C8B1-47EE-BD55-A4B9842E2CA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D45F3-AC79-43E9-8F5C-D87350355641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A6BB9-1DCC-4638-8417-B7018C7B3D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39D95-CADA-489B-AB0A-9069115B4377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3E677-4B6A-478D-B4B7-D4D283724A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373BD-08B7-45D3-8625-5CF16B9C0E17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756E4-0AD7-42C1-8228-BDAC5AED47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1E8AE-B8DE-4C47-B133-8D24C8E75579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C4652-1906-4C0B-959B-93037D89966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8B1BD-251D-447B-A62C-B5042E490DE0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4A1A9-85E6-4FA3-8B66-2A34F74FEC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B2A30-3F30-45A5-9CCB-A0A7A9E47C64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11CF9-1429-4E4E-8084-8CB10EA3C43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35BE0-40DF-44D7-87C9-5F739746438D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0E7EB-2828-40C2-8D00-61DC052CBB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18562-869B-4E67-A7C3-E539F1769077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04D75-38A3-499B-B071-FD05ABBFA1B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59B11-D910-4E7E-99BD-02E5E18585D8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54371-F79A-4DE0-BE64-EA74C488FF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8FFA4-5BF1-46C2-B7BF-68F20E26CB13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D6B6D-9978-4335-8517-04E222CB565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C159A-2AA5-4A6E-B772-388C9129CF30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C330B-61BE-4AB4-8E55-0AC18093C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B6BE377E-0009-4499-BA69-77D6050C8223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09912277-42F5-418D-B4D2-EF5C316BEC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5000">
    <p:dissolv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350" y="333375"/>
            <a:ext cx="662940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36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ERA UNA VEZ un gran violinista llamado PAGANINI</a:t>
            </a:r>
            <a:endParaRPr lang="es-DO" sz="3600" b="0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-76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140200" y="2349500"/>
            <a:ext cx="424815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36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Algunos decían que él era muy extraño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4221163"/>
            <a:ext cx="3744913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0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Otros, que era sobrenatural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9C027B7-5E3C-48BC-BE42-746F5F06AFD9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11:31 p.m.</a:t>
            </a:fld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Picture 8" descr="http://conlamenteabierta.files.wordpress.com/2009/12/paganini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3933825"/>
            <a:ext cx="2916237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  <p:sndAc>
      <p:stSnd loop="1">
        <p:snd r:embed="rId2" name="Paganini - violin sonata no6 2.2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  <p:bldP spid="2054" grpId="0" autoUpdateAnimBg="0"/>
      <p:bldP spid="205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0" y="0"/>
            <a:ext cx="8964613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Las notas mágicas que salían de su violín tenían un sonido diferente, por eso nadie quería perder la oportunidad de ver su espectáculo.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9F541A4-5B9B-4592-A42C-5867A3BDA3F1}" type="datetime8">
              <a:rPr lang="es-DO"/>
              <a:pPr>
                <a:defRPr/>
              </a:pPr>
              <a:t>05/11/2013 11:31 p.m.</a:t>
            </a:fld>
            <a:endParaRPr lang="pt-B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 dirty="0"/>
          </a:p>
        </p:txBody>
      </p:sp>
      <p:pic>
        <p:nvPicPr>
          <p:cNvPr id="3077" name="Picture 6" descr="http://upload.wikimedia.org/wikipedia/commons/thumb/f/f4/Nicolo_Paganini_by_Richard_James_Lane.jpg/170px-Nicolo_Paganini_by_Richard_James_La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4292600"/>
            <a:ext cx="241141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398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5000"/>
              </a:lnSpc>
              <a:spcBef>
                <a:spcPct val="50000"/>
              </a:spcBef>
              <a:defRPr/>
            </a:pPr>
            <a:r>
              <a:rPr lang="es-DO" sz="4800" b="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Una cierta noche, el palco de un auditorio repleto de admiradores estaba preparado para recibirlo.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0D706E5-33F7-463F-8B95-88A87D908117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11:32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3679825" cy="457200"/>
          </a:xfrm>
        </p:spPr>
        <p:txBody>
          <a:bodyPr/>
          <a:lstStyle/>
          <a:p>
            <a:pPr>
              <a:defRPr/>
            </a:pPr>
            <a:r>
              <a:rPr lang="es-DO" sz="1600" b="1" dirty="0">
                <a:solidFill>
                  <a:srgbClr val="FF0000"/>
                </a:solidFill>
              </a:rPr>
              <a:t>visite www.edicioneszorrilla.com.do  Cristo murió por Mí</a:t>
            </a:r>
            <a:endParaRPr lang="pt-BR" sz="1600" b="1" dirty="0">
              <a:solidFill>
                <a:srgbClr val="FF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4509120"/>
            <a:ext cx="8964613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defRPr/>
            </a:pPr>
            <a:r>
              <a:rPr lang="es-DO" sz="44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La orquestra entró y fue aplaudida.</a:t>
            </a:r>
            <a:br>
              <a:rPr lang="es-DO" sz="44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</a:br>
            <a:r>
              <a:rPr lang="es-DO" sz="44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El maestro fue ovacionado</a:t>
            </a:r>
            <a:r>
              <a:rPr lang="es-DO" sz="4400" b="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  <a:endParaRPr lang="es-DO" sz="44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39552" y="404664"/>
            <a:ext cx="7164387" cy="4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  <a:defRPr/>
            </a:pPr>
            <a:r>
              <a:rPr lang="es-DO" sz="5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Mas cuando la figura de Paganini surgió, triunfante, el público deliró</a:t>
            </a:r>
            <a:r>
              <a:rPr lang="es-DO" sz="5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  <a:endParaRPr lang="es-DO" sz="5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0D706E5-33F7-463F-8B95-88A87D908117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11:32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3679825" cy="457200"/>
          </a:xfrm>
        </p:spPr>
        <p:txBody>
          <a:bodyPr/>
          <a:lstStyle/>
          <a:p>
            <a:pPr>
              <a:defRPr/>
            </a:pPr>
            <a:r>
              <a:rPr lang="es-DO" sz="1600" b="1" dirty="0">
                <a:solidFill>
                  <a:srgbClr val="FF0000"/>
                </a:solidFill>
              </a:rPr>
              <a:t>visite www.edicioneszorrilla.com.do  Cristo murió por Mí</a:t>
            </a:r>
            <a:endParaRPr lang="pt-BR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786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60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Paganini coloca su violín en el hombro y lo que se escucha es indescriptible.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79426D9-F212-45EE-8105-7C9236A0B49C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11:32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80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8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Breves y semibreves, fusas y semifusas, corcheas y semicorcheas parecen tener alas y volar con el toque de sus dedos encantados.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79426D9-F212-45EE-8105-7C9236A0B49C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11:32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olino paganini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0" y="-42863"/>
            <a:ext cx="9144000" cy="697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De repente, un sonido extraño interrumpe el solaz de la platea.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187450" y="4076700"/>
            <a:ext cx="5113338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El maestro paró</a:t>
            </a:r>
            <a:r>
              <a:rPr lang="pt-BR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55650" y="5300663"/>
            <a:ext cx="5976938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La orquestra paró.</a:t>
            </a:r>
          </a:p>
        </p:txBody>
      </p:sp>
      <p:sp>
        <p:nvSpPr>
          <p:cNvPr id="9" name="8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C678ABF-49CD-411F-AEE1-980A2C6A25E5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11:32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0" y="2060575"/>
            <a:ext cx="8172450" cy="16208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Una de las cuerdas del violín de Paganini se rompió</a:t>
            </a:r>
            <a:r>
              <a:rPr lang="pt-BR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dirty="0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153" name="Picture 9" descr="https://encrypted-tbn0.gstatic.com/images?q=tbn:ANd9GcQAMWieJscXWPgHY1OgI67EVHe-O46BoQiFOSo7cNvqXfvgjUr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488" y="4941888"/>
            <a:ext cx="2195512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  <p:bldP spid="3076" grpId="0" autoUpdateAnimBg="0"/>
      <p:bldP spid="3077" grpId="0" autoUpdateAnimBg="0"/>
      <p:bldP spid="1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iolino paganini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0" y="-114300"/>
            <a:ext cx="91440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258888" y="0"/>
            <a:ext cx="6553200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El público paró</a:t>
            </a:r>
            <a:r>
              <a:rPr lang="es-DO" sz="4400" b="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0" y="1628775"/>
            <a:ext cx="8675688" cy="1185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Pero Paganini no paró</a:t>
            </a:r>
            <a:r>
              <a:rPr lang="es-DO" sz="6000" b="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50825" y="3357563"/>
            <a:ext cx="889317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Mirando su partitura, continúa arrancando sonidos deliciosos de un violín con problemas</a:t>
            </a:r>
            <a:r>
              <a:rPr lang="pt-BR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8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1A2005A-4FC4-4888-9101-866B8CE78D4D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11:32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dirty="0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  <p:bldP spid="3079" grpId="0"/>
      <p:bldP spid="30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3528" y="3287214"/>
            <a:ext cx="8820472" cy="3570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  <a:defRPr/>
            </a:pPr>
            <a:r>
              <a:rPr lang="es-DO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Antes de que el público se serenara, otro sonido perturbador derrumba la atención de los asistentes.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79388" y="0"/>
            <a:ext cx="8964612" cy="300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s-DO" sz="5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El maestro y la orquesta, exaltados, vuelven a tocar.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25CEDE-8168-4BF3-B6A5-A5B923DCD7C4}" type="datetime8">
              <a:rPr lang="es-DO"/>
              <a:pPr>
                <a:defRPr/>
              </a:pPr>
              <a:t>05/11/2013 11:32 p.m.</a:t>
            </a:fld>
            <a:endParaRPr lang="pt-BR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243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s-DO" sz="6600" b="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Otra cuerda del violín de Paganini se rompe.</a:t>
            </a:r>
            <a:endParaRPr lang="es-DO" sz="6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25CEDE-8168-4BF3-B6A5-A5B923DCD7C4}" type="datetime8">
              <a:rPr lang="es-DO"/>
              <a:pPr>
                <a:defRPr/>
              </a:pPr>
              <a:t>05/11/2013 11:32 p.m.</a:t>
            </a:fld>
            <a:endParaRPr lang="pt-BR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333375"/>
            <a:ext cx="914400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s-DO" sz="4800" dirty="0">
                <a:solidFill>
                  <a:srgbClr val="FFFFCC"/>
                </a:solidFill>
                <a:latin typeface="Comic Sans MS" pitchFamily="-76" charset="0"/>
                <a:cs typeface="Times New Roman" pitchFamily="18" charset="0"/>
              </a:rPr>
              <a:t>El maestro paró nuevamente</a:t>
            </a:r>
            <a:r>
              <a:rPr lang="pt-BR" sz="4400" dirty="0">
                <a:solidFill>
                  <a:srgbClr val="FFFFCC"/>
                </a:solidFill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39552" y="1844824"/>
            <a:ext cx="7632700" cy="2684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s-DO" sz="480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La orquesta paró nuevamente</a:t>
            </a:r>
            <a:r>
              <a:rPr lang="pt-BR" sz="48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/>
            </a:r>
            <a:br>
              <a:rPr lang="pt-BR" sz="48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</a:br>
            <a:endParaRPr lang="pt-BR" sz="4800" b="0" dirty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-76" charset="0"/>
              <a:cs typeface="Times New Roman" pitchFamily="18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51520" y="3933056"/>
            <a:ext cx="6480175" cy="111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s-DO" sz="60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Paganini no paró</a:t>
            </a:r>
            <a:r>
              <a:rPr lang="pt-BR" sz="6000" b="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  <a:endParaRPr lang="pt-BR" sz="6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B02302-5BD0-4FE7-B50B-3301EA947F31}" type="datetime8">
              <a:rPr lang="es-DO"/>
              <a:pPr>
                <a:defRPr/>
              </a:pPr>
              <a:t>05/11/2013 11:32 p.m.</a:t>
            </a:fld>
            <a:endParaRPr lang="pt-BR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b="1">
                <a:solidFill>
                  <a:schemeClr val="bg1"/>
                </a:solidFill>
              </a:rPr>
              <a:t>visite www.edicioneszorrilla.com.do  Cristo murió por Mí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9223" name="Picture 8" descr="http://www.filomusica.com/filo18/pa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8475" y="3638550"/>
            <a:ext cx="229552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utoUpdateAnimBg="0"/>
      <p:bldP spid="12294" grpId="0" autoUpdateAnimBg="0"/>
      <p:bldP spid="1229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691E9BB-D38F-42AD-BEE7-F602392A1577}" type="datetime8">
              <a:rPr lang="es-DO"/>
              <a:pPr>
                <a:defRPr/>
              </a:pPr>
              <a:t>05/11/2013 11:32 p.m.</a:t>
            </a:fld>
            <a:endParaRPr lang="pt-BR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8964613" cy="520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25000"/>
              </a:lnSpc>
              <a:spcBef>
                <a:spcPct val="50000"/>
              </a:spcBef>
              <a:defRPr/>
            </a:pPr>
            <a:r>
              <a:rPr lang="es-DO" sz="5400" dirty="0">
                <a:latin typeface="Comic Sans MS" pitchFamily="-76" charset="0"/>
                <a:cs typeface="Times New Roman" pitchFamily="18" charset="0"/>
              </a:rPr>
              <a:t>Como si nada hubiese sucedido, él olvidó las dificultades y</a:t>
            </a:r>
            <a:br>
              <a:rPr lang="es-DO" sz="5400" dirty="0">
                <a:latin typeface="Comic Sans MS" pitchFamily="-76" charset="0"/>
                <a:cs typeface="Times New Roman" pitchFamily="18" charset="0"/>
              </a:rPr>
            </a:br>
            <a:r>
              <a:rPr lang="es-DO" sz="5400" dirty="0">
                <a:latin typeface="Comic Sans MS" pitchFamily="-76" charset="0"/>
                <a:cs typeface="Times New Roman" pitchFamily="18" charset="0"/>
              </a:rPr>
              <a:t>avanzó sacando sonidos de lo imposible</a:t>
            </a:r>
            <a:r>
              <a:rPr lang="pt-BR" sz="5400" dirty="0"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691E9BB-D38F-42AD-BEE7-F602392A1577}" type="datetime8">
              <a:rPr lang="es-DO"/>
              <a:pPr>
                <a:defRPr/>
              </a:pPr>
              <a:t>05/11/2013 11:32 p.m.</a:t>
            </a:fld>
            <a:endParaRPr lang="pt-BR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88640"/>
            <a:ext cx="8820150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25000"/>
              </a:lnSpc>
              <a:spcBef>
                <a:spcPct val="50000"/>
              </a:spcBef>
              <a:defRPr/>
            </a:pPr>
            <a:r>
              <a:rPr lang="es-DO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El maestro y la orquesta, impresionados volvieron a tocar</a:t>
            </a:r>
            <a:r>
              <a:rPr lang="es-DO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  <a:endParaRPr lang="es-DO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3140968"/>
            <a:ext cx="9431338" cy="278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25000"/>
              </a:lnSpc>
              <a:defRPr/>
            </a:pPr>
            <a:r>
              <a:rPr lang="es-DO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Pero el público no podría imaginar lo que estaba por suceder.</a:t>
            </a:r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violino paganini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1988840"/>
            <a:ext cx="9144000" cy="156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  <a:defRPr/>
            </a:pPr>
            <a:r>
              <a:rPr lang="es-DO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Una tercera cuerda del violín de Paganini se rompe.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051720" y="3933056"/>
            <a:ext cx="622818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defRPr/>
            </a:pPr>
            <a:r>
              <a:rPr lang="es-DO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El maestro se paralizó.</a:t>
            </a:r>
          </a:p>
          <a:p>
            <a:pPr algn="l">
              <a:lnSpc>
                <a:spcPct val="105000"/>
              </a:lnSpc>
              <a:defRPr/>
            </a:pPr>
            <a:r>
              <a:rPr lang="es-DO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La orquesta paró.</a:t>
            </a:r>
          </a:p>
          <a:p>
            <a:pPr algn="l">
              <a:lnSpc>
                <a:spcPct val="105000"/>
              </a:lnSpc>
              <a:defRPr/>
            </a:pPr>
            <a:r>
              <a:rPr lang="es-DO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La respiración del </a:t>
            </a:r>
          </a:p>
          <a:p>
            <a:pPr algn="l">
              <a:lnSpc>
                <a:spcPct val="105000"/>
              </a:lnSpc>
              <a:defRPr/>
            </a:pPr>
            <a:r>
              <a:rPr lang="es-DO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público se detuvo</a:t>
            </a:r>
            <a:r>
              <a:rPr lang="es-DO" sz="3600" b="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59E29B-7C45-4FB8-9BAE-20FEAD744DAF}" type="datetime8">
              <a:rPr lang="es-DO"/>
              <a:pPr>
                <a:defRPr/>
              </a:pPr>
              <a:t>05/11/2013 11:33 p.m.</a:t>
            </a:fld>
            <a:endParaRPr lang="pt-B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79512" y="0"/>
            <a:ext cx="9144000" cy="156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  <a:defRPr/>
            </a:pPr>
            <a:r>
              <a:rPr lang="es-DO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Todas las personas, atónitas, exclamaron OHHH</a:t>
            </a:r>
            <a:r>
              <a:rPr lang="pt-BR" sz="4000" b="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violino paganini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59E29B-7C45-4FB8-9BAE-20FEAD744DAF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dirty="0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23528" y="0"/>
            <a:ext cx="882047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  <a:defRPr/>
            </a:pPr>
            <a:r>
              <a:rPr lang="es-DO" sz="72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Pero Paganini continuó</a:t>
            </a:r>
            <a:r>
              <a:rPr lang="es-DO" sz="7200" b="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violino paganini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260648"/>
            <a:ext cx="9144000" cy="623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  <a:defRPr/>
            </a:pPr>
            <a:r>
              <a:rPr lang="es-DO" sz="5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-76" charset="0"/>
                <a:cs typeface="Times New Roman" pitchFamily="18" charset="0"/>
              </a:rPr>
              <a:t>Como si fuese un contorsionista musical, arranca todos los sonidos de la única cuerda que sobrara de su violín destruido.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59E29B-7C45-4FB8-9BAE-20FEAD744DAF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dirty="0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79388" y="260350"/>
            <a:ext cx="8675687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DO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Ninguna nota musical fue olvidada.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FF4C48-1EF6-4A9C-B3C3-0615BD82801B}" type="datetime8">
              <a:rPr lang="es-DO"/>
              <a:pPr>
                <a:defRPr/>
              </a:pPr>
              <a:t>05/11/2013 11:33 p.m.</a:t>
            </a:fld>
            <a:endParaRPr lang="pt-B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2780928"/>
            <a:ext cx="3671887" cy="14462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DO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El maestro se anima.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076056" y="3645024"/>
            <a:ext cx="3670300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DO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  <a:cs typeface="Times New Roman" pitchFamily="18" charset="0"/>
              </a:rPr>
              <a:t>La orquesta se motiva.</a:t>
            </a:r>
            <a:r>
              <a:rPr lang="es-DO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-76" charset="0"/>
              </a:rPr>
              <a:t> </a:t>
            </a:r>
          </a:p>
        </p:txBody>
      </p:sp>
      <p:pic>
        <p:nvPicPr>
          <p:cNvPr id="13319" name="Picture 8" descr="http://shadowness.com/file/item7/192168/image_t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84763"/>
            <a:ext cx="2905125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5" grpId="0" autoUpdateAnimBg="0"/>
      <p:bldP spid="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79512" y="0"/>
            <a:ext cx="8964488" cy="576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  <a:defRPr/>
            </a:pPr>
            <a:r>
              <a:rPr lang="es-DO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  <a:t>El público parte del silencio para la euforia,</a:t>
            </a:r>
            <a:br>
              <a:rPr lang="es-DO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</a:br>
            <a:r>
              <a:rPr lang="es-DO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  <a:t>de la inercia para el delirio. 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4AF7C39-2C42-4B07-B69A-C7CD94B4F025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/>
            </a:pPr>
            <a:r>
              <a:rPr lang="es-DO" sz="4800" dirty="0">
                <a:solidFill>
                  <a:srgbClr val="FF0000"/>
                </a:solidFill>
                <a:latin typeface="Comic Sans MS" pitchFamily="-76" charset="0"/>
                <a:cs typeface="Times New Roman" pitchFamily="18" charset="0"/>
              </a:rPr>
              <a:t>Paganini alcanza la gloria.</a:t>
            </a:r>
            <a:br>
              <a:rPr lang="es-DO" sz="4800" dirty="0">
                <a:solidFill>
                  <a:srgbClr val="FF0000"/>
                </a:solidFill>
                <a:latin typeface="Comic Sans MS" pitchFamily="-76" charset="0"/>
                <a:cs typeface="Times New Roman" pitchFamily="18" charset="0"/>
              </a:rPr>
            </a:br>
            <a:r>
              <a:rPr lang="es-DO" sz="4800" dirty="0">
                <a:solidFill>
                  <a:srgbClr val="FF0000"/>
                </a:solidFill>
                <a:latin typeface="Comic Sans MS" pitchFamily="-76" charset="0"/>
                <a:cs typeface="Times New Roman" pitchFamily="18" charset="0"/>
              </a:rPr>
              <a:t>Su nombre corre a través del tiempo.</a:t>
            </a:r>
            <a:br>
              <a:rPr lang="es-DO" sz="4800" dirty="0">
                <a:solidFill>
                  <a:srgbClr val="FF0000"/>
                </a:solidFill>
                <a:latin typeface="Comic Sans MS" pitchFamily="-76" charset="0"/>
                <a:cs typeface="Times New Roman" pitchFamily="18" charset="0"/>
              </a:rPr>
            </a:br>
            <a:r>
              <a:rPr lang="es-DO" sz="4800" dirty="0">
                <a:solidFill>
                  <a:srgbClr val="FF0000"/>
                </a:solidFill>
                <a:latin typeface="Comic Sans MS" pitchFamily="-76" charset="0"/>
                <a:cs typeface="Times New Roman" pitchFamily="18" charset="0"/>
              </a:rPr>
              <a:t>No es apenas un violinista genial</a:t>
            </a:r>
            <a:r>
              <a:rPr lang="es-DO" sz="3600" dirty="0">
                <a:solidFill>
                  <a:srgbClr val="FF0000"/>
                </a:solidFill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4AF7C39-2C42-4B07-B69A-C7CD94B4F025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461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  <a:defRPr/>
            </a:pPr>
            <a:r>
              <a:rPr lang="es-DO" sz="6000" dirty="0" smtClean="0">
                <a:solidFill>
                  <a:srgbClr val="FF0000"/>
                </a:solidFill>
                <a:latin typeface="Comic Sans MS" pitchFamily="-76" charset="0"/>
                <a:cs typeface="Times New Roman" pitchFamily="18" charset="0"/>
              </a:rPr>
              <a:t>Es el símbolo del profesional que continúa adelante frente a lo imposible.</a:t>
            </a:r>
            <a:endParaRPr lang="es-DO" sz="6000" dirty="0">
              <a:solidFill>
                <a:srgbClr val="FF0000"/>
              </a:solidFill>
              <a:latin typeface="Comic Sans MS" pitchFamily="-76" charset="0"/>
              <a:cs typeface="Times New Roman" pitchFamily="18" charset="0"/>
            </a:endParaRPr>
          </a:p>
        </p:txBody>
      </p:sp>
      <p:sp>
        <p:nvSpPr>
          <p:cNvPr id="5" name="4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4AF7C39-2C42-4B07-B69A-C7CD94B4F025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8AF1941-A031-45AF-8B42-19ED3E4662BA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054100" y="333375"/>
            <a:ext cx="74501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DO" sz="4800" dirty="0">
                <a:latin typeface="Comic Sans MS" pitchFamily="66" charset="0"/>
                <a:cs typeface="Times New Roman" pitchFamily="18" charset="0"/>
              </a:rPr>
              <a:t>Moraleja  de la Historia</a:t>
            </a:r>
            <a:endParaRPr lang="es-DO" sz="4800" dirty="0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0" y="1916113"/>
            <a:ext cx="9144000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Yo no se el tipo de problemas que estás teniendo</a:t>
            </a:r>
            <a:r>
              <a:rPr lang="es-DO" sz="28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6 Rectángulo"/>
          <p:cNvSpPr>
            <a:spLocks noChangeArrowheads="1"/>
          </p:cNvSpPr>
          <p:nvPr/>
        </p:nvSpPr>
        <p:spPr bwMode="auto">
          <a:xfrm>
            <a:off x="0" y="3284538"/>
            <a:ext cx="9144000" cy="329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000" dirty="0">
                <a:solidFill>
                  <a:schemeClr val="accent5">
                    <a:lumMod val="75000"/>
                  </a:schemeClr>
                </a:solidFill>
                <a:latin typeface="Comic Sans MS" pitchFamily="-76" charset="0"/>
                <a:cs typeface="Times New Roman" pitchFamily="18" charset="0"/>
              </a:rPr>
              <a:t>Puede ser un problema personal, conyugal, familiar, no se lo que está afectando tu estima o tu desempeño profesional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2349500"/>
            <a:ext cx="9144000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Todavía existe una cuerda y es tocando con ella que ejercerás tu talento. </a:t>
            </a:r>
            <a:b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</a:br>
            <a:endParaRPr lang="es-DO" sz="4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31A8A49-98B1-46E1-8DDF-E95F494F0AED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323850" y="260350"/>
            <a:ext cx="8459788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Pero una cosa si se. </a:t>
            </a:r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801688" y="1341438"/>
            <a:ext cx="6267450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s-DO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  <a:t>No todo está perdido</a:t>
            </a:r>
            <a:r>
              <a:rPr lang="es-DO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6 Rectángulo"/>
          <p:cNvSpPr>
            <a:spLocks noChangeArrowheads="1"/>
          </p:cNvSpPr>
          <p:nvPr/>
        </p:nvSpPr>
        <p:spPr bwMode="auto">
          <a:xfrm>
            <a:off x="611188" y="5013325"/>
            <a:ext cx="691356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DO" sz="4400">
                <a:latin typeface="Comic Sans MS" pitchFamily="66" charset="0"/>
                <a:cs typeface="Times New Roman" pitchFamily="18" charset="0"/>
              </a:rPr>
              <a:t>Tocando con ella es que vibrarás.</a:t>
            </a:r>
            <a:endParaRPr lang="es-DO" sz="4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8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CED5930-480C-4EF3-99B5-16B064B0B974}" type="datetime8">
              <a:rPr lang="es-DO"/>
              <a:pPr>
                <a:defRPr/>
              </a:pPr>
              <a:t>05/11/2013 11:33 p.m.</a:t>
            </a:fld>
            <a:endParaRPr lang="pt-BR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0" y="549275"/>
            <a:ext cx="9144000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  <a:defRPr/>
            </a:pPr>
            <a:r>
              <a:rPr lang="es-DO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  <a:t>Aprende a aceptar que la vida siempre te dejará una última cuerda</a:t>
            </a:r>
            <a:r>
              <a:rPr lang="es-DO" sz="4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0" y="3933825"/>
            <a:ext cx="882015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  <a:defRPr/>
            </a:pPr>
            <a:r>
              <a:rPr lang="es-DO" sz="4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Cuando estés desanimado, nunca desistas.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visite www.edicioneszorrilla.com.do  Cristo murió por Mí</a:t>
            </a:r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CED5930-480C-4EF3-99B5-16B064B0B974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>
            <a:spLocks noChangeArrowheads="1"/>
          </p:cNvSpPr>
          <p:nvPr/>
        </p:nvSpPr>
        <p:spPr bwMode="auto">
          <a:xfrm>
            <a:off x="0" y="836712"/>
            <a:ext cx="91440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  <a:defRPr/>
            </a:pPr>
            <a:r>
              <a:rPr lang="es-DO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76" charset="0"/>
                <a:cs typeface="Times New Roman" pitchFamily="18" charset="0"/>
              </a:rPr>
              <a:t>Aún existirá la cuerda de la persistencia inteligente, del “intentar una vez más", del dar un paso más con un enfoque nuevo.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dirty="0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68313" y="4149725"/>
            <a:ext cx="8459787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s-DO" sz="360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Victoria</a:t>
            </a:r>
            <a: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 es el arte de continuar,</a:t>
            </a:r>
            <a:b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donde los otros resuelven parar.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1F0F9DB-2071-4FBF-B78E-83D1ACB391C0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0" y="620713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Despierta el Paganini que existe dentro de </a:t>
            </a:r>
            <a:r>
              <a:rPr lang="es-DO" sz="600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ti</a:t>
            </a:r>
            <a: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/>
            </a:r>
            <a:b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s-DO" sz="360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y avanza para vencer.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dirty="0">
                <a:solidFill>
                  <a:schemeClr val="bg1"/>
                </a:solidFill>
              </a:rPr>
              <a:t>visite www.edicioneszorrilla.com.do  Cristo murió por </a:t>
            </a:r>
            <a:r>
              <a:rPr lang="es-DO" dirty="0"/>
              <a:t>Mí</a:t>
            </a:r>
            <a:endParaRPr lang="pt-BR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DEDE941-215D-4837-B01B-856B6699B5B1}" type="datetime8">
              <a:rPr lang="es-DO" b="1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b="1">
                <a:solidFill>
                  <a:schemeClr val="bg1"/>
                </a:solidFill>
              </a:rPr>
              <a:t>visite www.edicioneszorrilla.com.do  Cristo murió por Mí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0" y="0"/>
            <a:ext cx="9144000" cy="664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45000"/>
              </a:lnSpc>
              <a:spcBef>
                <a:spcPct val="50000"/>
              </a:spcBef>
            </a:pPr>
            <a:r>
              <a:rPr lang="es-DO" sz="6000" dirty="0">
                <a:latin typeface="Comic Sans MS" pitchFamily="66" charset="0"/>
                <a:cs typeface="Times New Roman" pitchFamily="18" charset="0"/>
              </a:rPr>
              <a:t>Cuando todo parece desmoronarse, bríndate una oportunidad y continúa hacia adelante.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DEDE941-215D-4837-B01B-856B6699B5B1}" type="datetime8">
              <a:rPr lang="es-DO" b="1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b="1">
                <a:solidFill>
                  <a:schemeClr val="bg1"/>
                </a:solidFill>
              </a:rPr>
              <a:t>visite www.edicioneszorrilla.com.do  Cristo murió por Mí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0" y="260648"/>
            <a:ext cx="889146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DO" sz="60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Toca la cuerda de la motivación y arráncale sonidos de</a:t>
            </a:r>
            <a:br>
              <a:rPr lang="es-DO" sz="60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s-DO" sz="60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resultados positivos</a:t>
            </a:r>
            <a:endParaRPr lang="es-DO" sz="6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DEDE941-215D-4837-B01B-856B6699B5B1}" type="datetime8">
              <a:rPr lang="es-DO" b="1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b="1">
                <a:solidFill>
                  <a:schemeClr val="bg1"/>
                </a:solidFill>
              </a:rPr>
              <a:t>visite www.edicioneszorrilla.com.do  Cristo murió por Mí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>
            <a:spLocks noChangeArrowheads="1"/>
          </p:cNvSpPr>
          <p:nvPr/>
        </p:nvSpPr>
        <p:spPr bwMode="auto">
          <a:xfrm>
            <a:off x="0" y="476672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DO" sz="6600" dirty="0">
                <a:latin typeface="Comic Sans MS" pitchFamily="66" charset="0"/>
                <a:cs typeface="Times New Roman" pitchFamily="18" charset="0"/>
              </a:rPr>
              <a:t>Pero antes pregúntate:</a:t>
            </a:r>
          </a:p>
          <a:p>
            <a:r>
              <a:rPr lang="es-DO" sz="6600" dirty="0">
                <a:latin typeface="Comic Sans MS" pitchFamily="66" charset="0"/>
                <a:cs typeface="Times New Roman" pitchFamily="18" charset="0"/>
              </a:rPr>
              <a:t>¿Quién motiva al motivador?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8525CE-C196-4C82-8670-4EE55748CF6E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b="1">
                <a:solidFill>
                  <a:schemeClr val="bg1"/>
                </a:solidFill>
              </a:rPr>
              <a:t>visite www.edicioneszorrilla.com.do  Cristo murió por Mí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0" y="0"/>
            <a:ext cx="9144000" cy="530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5000"/>
              </a:lnSpc>
              <a:spcBef>
                <a:spcPct val="50000"/>
              </a:spcBef>
              <a:defRPr/>
            </a:pPr>
            <a:r>
              <a:rPr lang="es-DO" sz="6000" dirty="0">
                <a:solidFill>
                  <a:schemeClr val="accent5">
                    <a:lumMod val="75000"/>
                  </a:schemeClr>
                </a:solidFill>
                <a:latin typeface="Comic Sans MS" pitchFamily="-76" charset="0"/>
                <a:cs typeface="Times New Roman" pitchFamily="18" charset="0"/>
              </a:rPr>
              <a:t>Esto es: </a:t>
            </a:r>
            <a:r>
              <a:rPr lang="es-DO" sz="6000" dirty="0">
                <a:solidFill>
                  <a:schemeClr val="accent5">
                    <a:lumMod val="75000"/>
                  </a:schemeClr>
                </a:solidFill>
              </a:rPr>
              <a:t>¿</a:t>
            </a:r>
            <a:r>
              <a:rPr lang="es-DO" sz="6000" dirty="0">
                <a:solidFill>
                  <a:schemeClr val="accent5">
                    <a:lumMod val="75000"/>
                  </a:schemeClr>
                </a:solidFill>
                <a:latin typeface="Comic Sans MS" pitchFamily="-76" charset="0"/>
                <a:cs typeface="Times New Roman" pitchFamily="18" charset="0"/>
              </a:rPr>
              <a:t>Quién motiva tu cerebro,</a:t>
            </a:r>
            <a:br>
              <a:rPr lang="es-DO" sz="6000" dirty="0">
                <a:solidFill>
                  <a:schemeClr val="accent5">
                    <a:lumMod val="75000"/>
                  </a:schemeClr>
                </a:solidFill>
                <a:latin typeface="Comic Sans MS" pitchFamily="-76" charset="0"/>
                <a:cs typeface="Times New Roman" pitchFamily="18" charset="0"/>
              </a:rPr>
            </a:br>
            <a:r>
              <a:rPr lang="es-DO" sz="6000" dirty="0">
                <a:solidFill>
                  <a:schemeClr val="accent5">
                    <a:lumMod val="75000"/>
                  </a:schemeClr>
                </a:solidFill>
                <a:latin typeface="Comic Sans MS" pitchFamily="-76" charset="0"/>
                <a:cs typeface="Times New Roman" pitchFamily="18" charset="0"/>
              </a:rPr>
              <a:t>que motiva tu mano, que toca tu violín?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8525CE-C196-4C82-8670-4EE55748CF6E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b="1">
                <a:solidFill>
                  <a:schemeClr val="bg1"/>
                </a:solidFill>
              </a:rPr>
              <a:t>visite www.edicioneszorrilla.com.do  Cristo murió por Mí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0" y="260648"/>
            <a:ext cx="8964613" cy="530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5000"/>
              </a:lnSpc>
              <a:spcBef>
                <a:spcPct val="50000"/>
              </a:spcBef>
            </a:pPr>
            <a:r>
              <a:rPr lang="es-DO" sz="60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No te frustres, no te desesperes, recuerda: aún existe la última cuerda.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404664"/>
            <a:ext cx="9144000" cy="530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5000"/>
              </a:lnSpc>
              <a:spcBef>
                <a:spcPct val="50000"/>
              </a:spcBef>
              <a:defRPr/>
            </a:pPr>
            <a:r>
              <a:rPr lang="es-DO" sz="6000" dirty="0">
                <a:solidFill>
                  <a:schemeClr val="accent5">
                    <a:lumMod val="75000"/>
                  </a:schemeClr>
                </a:solidFill>
                <a:latin typeface="Comic Sans MS" pitchFamily="-76" charset="0"/>
                <a:cs typeface="Times New Roman" pitchFamily="18" charset="0"/>
              </a:rPr>
              <a:t>La cuerda del aprender de nuevo para deslumbrar y generar soluciones.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8525CE-C196-4C82-8670-4EE55748CF6E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 b="1">
                <a:solidFill>
                  <a:schemeClr val="bg1"/>
                </a:solidFill>
              </a:rPr>
              <a:t>visite www.edicioneszorrilla.com.do  Cristo murió por Mí</a:t>
            </a:r>
            <a:endParaRPr lang="pt-B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1A5866F-437A-4770-8727-4C3B94FF8114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7412" name="4 Rectángulo"/>
          <p:cNvSpPr>
            <a:spLocks noChangeArrowheads="1"/>
          </p:cNvSpPr>
          <p:nvPr/>
        </p:nvSpPr>
        <p:spPr bwMode="auto">
          <a:xfrm>
            <a:off x="539750" y="0"/>
            <a:ext cx="7954963" cy="409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s-DO" sz="60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Nunca la vida te romperá todas las cuerdas.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1A5866F-437A-4770-8727-4C3B94FF8114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7413" name="5 Rectángulo"/>
          <p:cNvSpPr>
            <a:spLocks noChangeArrowheads="1"/>
          </p:cNvSpPr>
          <p:nvPr/>
        </p:nvSpPr>
        <p:spPr bwMode="auto">
          <a:xfrm>
            <a:off x="179512" y="0"/>
            <a:ext cx="8964488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s-DO" sz="48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Si los resultados están mal, es tu oportunidad de tocar la última cuerda, la de la imaginación que reinventa el futuro con innovación continua.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6D72BB6-08E0-448B-B833-27EE1207FFAF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>
            <a:spLocks noChangeArrowheads="1"/>
          </p:cNvSpPr>
          <p:nvPr/>
        </p:nvSpPr>
        <p:spPr bwMode="auto">
          <a:xfrm>
            <a:off x="179388" y="333375"/>
            <a:ext cx="8964612" cy="409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s-DO" sz="60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Es siempre la cuerda olvidada que te dará el mayor resultado.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6D72BB6-08E0-448B-B833-27EE1207FFAF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0" y="0"/>
            <a:ext cx="8964613" cy="550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s-DO" sz="4800" dirty="0">
                <a:solidFill>
                  <a:srgbClr val="FFFFCC"/>
                </a:solidFill>
                <a:latin typeface="Comic Sans MS" pitchFamily="66" charset="0"/>
                <a:cs typeface="Times New Roman" pitchFamily="18" charset="0"/>
              </a:rPr>
              <a:t>Pero, si por acaso, estuvieras en el fondo del pozo, esta es tu oportunidad de tocar con la mejor cuerda del universo: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2FA1F54-543B-4098-ADCD-3D7A9BD12854}" type="datetime8">
              <a:rPr lang="es-DO">
                <a:solidFill>
                  <a:schemeClr val="bg1"/>
                </a:solidFill>
              </a:rPr>
              <a:pPr>
                <a:defRPr/>
              </a:pPr>
              <a:t>05/11/2013 11:33 p.m.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>
                <a:solidFill>
                  <a:schemeClr val="bg1"/>
                </a:solidFill>
              </a:rPr>
              <a:t>visite www.edicioneszorrilla.com.do  Cristo murió por Mí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0" y="0"/>
            <a:ext cx="9144000" cy="61976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es-DO" sz="14000" b="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lgerian" pitchFamily="82" charset="0"/>
                <a:cs typeface="Times New Roman" pitchFamily="18" charset="0"/>
              </a:rPr>
              <a:t>Creerle a Dios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0" grpId="3"/>
      <p:bldP spid="10" grpId="4"/>
      <p:bldP spid="10" grpId="5"/>
      <p:bldP spid="10" grpId="6"/>
      <p:bldP spid="10" grpId="7"/>
      <p:bldP spid="10" grpId="8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8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866</Words>
  <Application>Microsoft Office PowerPoint</Application>
  <PresentationFormat>Presentación en pantalla (4:3)</PresentationFormat>
  <Paragraphs>130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Estrutura padrão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Niccolo Paganini</dc:title>
  <dc:creator>Mari Caruso Cunha</dc:creator>
  <cp:lastModifiedBy>Lic. Genaro Zorrilla</cp:lastModifiedBy>
  <cp:revision>64</cp:revision>
  <dcterms:created xsi:type="dcterms:W3CDTF">2003-12-17T17:47:02Z</dcterms:created>
  <dcterms:modified xsi:type="dcterms:W3CDTF">2013-11-06T03:35:52Z</dcterms:modified>
</cp:coreProperties>
</file>